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7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12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6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2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19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41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22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45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99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98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4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0466-C3DC-429A-8A9E-2944495B3A5E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999D-1AFF-4D42-B64D-879B68631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5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OKULUMUZUN BAHÇESİNİ GÜZELLEŞTİRİYORUZ</a:t>
            </a:r>
            <a:endParaRPr lang="tr-TR" sz="5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0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Ekran Gösterisi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OKULUMUZUN BAHÇESİNİ GÜZELLEŞTİRİYORUZ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OKULUMUZUN BAHÇESİNİ GÜZELLEŞTİRİYORUZ</dc:title>
  <dc:creator>Lenovo Note</dc:creator>
  <cp:lastModifiedBy>Lenovo Note</cp:lastModifiedBy>
  <cp:revision>1</cp:revision>
  <dcterms:created xsi:type="dcterms:W3CDTF">2020-12-08T10:04:26Z</dcterms:created>
  <dcterms:modified xsi:type="dcterms:W3CDTF">2020-12-08T10:12:41Z</dcterms:modified>
</cp:coreProperties>
</file>